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5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1868764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ночью 7-12, днем 3-8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24-26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30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м/с. Температура воздуха 4-6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00685" y="322385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101860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6479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55963" y="2132856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апреля метеорологические условия будут способствовать рассеиванию, днем 29 апреля, ночью 30 апреля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 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21779</TotalTime>
  <Words>641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4288</cp:revision>
  <cp:lastPrinted>2021-07-01T03:56:27Z</cp:lastPrinted>
  <dcterms:created xsi:type="dcterms:W3CDTF">2018-03-27T06:03:00Z</dcterms:created>
  <dcterms:modified xsi:type="dcterms:W3CDTF">2026-04-28T07:20:15Z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